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18874-84D7-4E9A-B296-3CA1A7F16EF9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3272-1B1E-4F43-9D73-0732C4E3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IvyPham.IvyPham-PC\Desktop\TIEU DE NGANG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994" y="0"/>
            <a:ext cx="916099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MASCOT – BIỂU TƯỢNG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C:\Users\IvyPham.IvyPham-PC\Desktop\anhhong_logoproposalcircle2_wmil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00200"/>
            <a:ext cx="4876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IvyPham.IvyPham-PC\Desktop\TIEU DE NGANG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994" y="0"/>
            <a:ext cx="9160994" cy="6858000"/>
          </a:xfrm>
          <a:prstGeom prst="rect">
            <a:avLst/>
          </a:prstGeom>
          <a:noFill/>
        </p:spPr>
      </p:pic>
      <p:pic>
        <p:nvPicPr>
          <p:cNvPr id="8" name="Picture 2" descr="C:\Users\IvyPham.IvyPham-PC\Downloads\Untitled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95400"/>
            <a:ext cx="2688602" cy="213360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71600"/>
            <a:ext cx="4048394" cy="430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MASCOT – BIỂU TƯỢNG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MASCOT – BIỂU TƯỢNG</dc:title>
  <dc:creator>IvyPham</dc:creator>
  <cp:lastModifiedBy>hrd02</cp:lastModifiedBy>
  <cp:revision>1</cp:revision>
  <dcterms:created xsi:type="dcterms:W3CDTF">2014-12-11T07:17:51Z</dcterms:created>
  <dcterms:modified xsi:type="dcterms:W3CDTF">2015-03-07T03:35:40Z</dcterms:modified>
</cp:coreProperties>
</file>